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4" r:id="rId27"/>
    <p:sldId id="375" r:id="rId28"/>
    <p:sldId id="376" r:id="rId29"/>
    <p:sldId id="378" r:id="rId30"/>
    <p:sldId id="393" r:id="rId31"/>
    <p:sldId id="276" r:id="rId32"/>
    <p:sldId id="362" r:id="rId33"/>
    <p:sldId id="423" r:id="rId34"/>
    <p:sldId id="424" r:id="rId35"/>
    <p:sldId id="395" r:id="rId36"/>
    <p:sldId id="282" r:id="rId37"/>
    <p:sldId id="367" r:id="rId38"/>
    <p:sldId id="427" r:id="rId39"/>
    <p:sldId id="428" r:id="rId40"/>
    <p:sldId id="422" r:id="rId41"/>
    <p:sldId id="373" r:id="rId42"/>
    <p:sldId id="283" r:id="rId43"/>
    <p:sldId id="425" r:id="rId44"/>
    <p:sldId id="426" r:id="rId45"/>
    <p:sldId id="397" r:id="rId46"/>
    <p:sldId id="417" r:id="rId47"/>
    <p:sldId id="418" r:id="rId48"/>
    <p:sldId id="429" r:id="rId49"/>
    <p:sldId id="430" r:id="rId50"/>
    <p:sldId id="421" r:id="rId51"/>
    <p:sldId id="285" r:id="rId52"/>
    <p:sldId id="379" r:id="rId53"/>
    <p:sldId id="380" r:id="rId54"/>
    <p:sldId id="382"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9DCD7-C21D-411E-9FD9-6ADE1AD82D5F}" v="39" dt="2021-06-20T18:36:25.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14" autoAdjust="0"/>
    <p:restoredTop sz="90601" autoAdjust="0"/>
  </p:normalViewPr>
  <p:slideViewPr>
    <p:cSldViewPr snapToGrid="0">
      <p:cViewPr varScale="1">
        <p:scale>
          <a:sx n="116" d="100"/>
          <a:sy n="116" d="100"/>
        </p:scale>
        <p:origin x="72" y="4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BA19DCD7-C21D-411E-9FD9-6ADE1AD82D5F}"/>
    <pc:docChg chg="undo custSel addSld delSld modSld">
      <pc:chgData name="david rose" userId="08b2bfe6718b8631" providerId="LiveId" clId="{BA19DCD7-C21D-411E-9FD9-6ADE1AD82D5F}" dt="2021-06-20T18:36:26.398" v="110" actId="47"/>
      <pc:docMkLst>
        <pc:docMk/>
      </pc:docMkLst>
      <pc:sldChg chg="add">
        <pc:chgData name="david rose" userId="08b2bfe6718b8631" providerId="LiveId" clId="{BA19DCD7-C21D-411E-9FD9-6ADE1AD82D5F}" dt="2021-06-20T15:15:59.617" v="3"/>
        <pc:sldMkLst>
          <pc:docMk/>
          <pc:sldMk cId="2446967051" sldId="276"/>
        </pc:sldMkLst>
      </pc:sldChg>
      <pc:sldChg chg="del">
        <pc:chgData name="david rose" userId="08b2bfe6718b8631" providerId="LiveId" clId="{BA19DCD7-C21D-411E-9FD9-6ADE1AD82D5F}" dt="2021-06-20T15:15:54.681" v="2" actId="2696"/>
        <pc:sldMkLst>
          <pc:docMk/>
          <pc:sldMk cId="3681448422" sldId="276"/>
        </pc:sldMkLst>
      </pc:sldChg>
      <pc:sldChg chg="del">
        <pc:chgData name="david rose" userId="08b2bfe6718b8631" providerId="LiveId" clId="{BA19DCD7-C21D-411E-9FD9-6ADE1AD82D5F}" dt="2021-06-20T15:16:20.634" v="4" actId="2696"/>
        <pc:sldMkLst>
          <pc:docMk/>
          <pc:sldMk cId="1091647316" sldId="282"/>
        </pc:sldMkLst>
      </pc:sldChg>
      <pc:sldChg chg="add">
        <pc:chgData name="david rose" userId="08b2bfe6718b8631" providerId="LiveId" clId="{BA19DCD7-C21D-411E-9FD9-6ADE1AD82D5F}" dt="2021-06-20T15:16:28.230" v="6"/>
        <pc:sldMkLst>
          <pc:docMk/>
          <pc:sldMk cId="1498462179" sldId="282"/>
        </pc:sldMkLst>
      </pc:sldChg>
      <pc:sldChg chg="addSp delSp modSp mod delAnim modAnim">
        <pc:chgData name="david rose" userId="08b2bfe6718b8631" providerId="LiveId" clId="{BA19DCD7-C21D-411E-9FD9-6ADE1AD82D5F}" dt="2021-06-20T15:22:39.283" v="37" actId="1076"/>
        <pc:sldMkLst>
          <pc:docMk/>
          <pc:sldMk cId="194399755" sldId="283"/>
        </pc:sldMkLst>
        <pc:spChg chg="mod">
          <ac:chgData name="david rose" userId="08b2bfe6718b8631" providerId="LiveId" clId="{BA19DCD7-C21D-411E-9FD9-6ADE1AD82D5F}" dt="2021-06-20T15:22:36.741" v="36" actId="1076"/>
          <ac:spMkLst>
            <pc:docMk/>
            <pc:sldMk cId="194399755" sldId="283"/>
            <ac:spMk id="7" creationId="{6D9E7089-7AA1-472D-92D2-2868E9F1552C}"/>
          </ac:spMkLst>
        </pc:spChg>
        <pc:picChg chg="add mod">
          <ac:chgData name="david rose" userId="08b2bfe6718b8631" providerId="LiveId" clId="{BA19DCD7-C21D-411E-9FD9-6ADE1AD82D5F}" dt="2021-06-20T15:22:39.283" v="37" actId="1076"/>
          <ac:picMkLst>
            <pc:docMk/>
            <pc:sldMk cId="194399755" sldId="283"/>
            <ac:picMk id="6" creationId="{8585BA44-66A4-43E1-AA2E-276781198A3D}"/>
          </ac:picMkLst>
        </pc:picChg>
        <pc:picChg chg="del">
          <ac:chgData name="david rose" userId="08b2bfe6718b8631" providerId="LiveId" clId="{BA19DCD7-C21D-411E-9FD9-6ADE1AD82D5F}" dt="2021-06-20T15:22:29.842" v="34" actId="478"/>
          <ac:picMkLst>
            <pc:docMk/>
            <pc:sldMk cId="194399755" sldId="283"/>
            <ac:picMk id="8" creationId="{DD121BA6-9ACD-48B1-9CA9-29126C83CBA8}"/>
          </ac:picMkLst>
        </pc:picChg>
      </pc:sldChg>
      <pc:sldChg chg="add">
        <pc:chgData name="david rose" userId="08b2bfe6718b8631" providerId="LiveId" clId="{BA19DCD7-C21D-411E-9FD9-6ADE1AD82D5F}" dt="2021-06-20T15:21:45.289" v="32"/>
        <pc:sldMkLst>
          <pc:docMk/>
          <pc:sldMk cId="573907759" sldId="284"/>
        </pc:sldMkLst>
      </pc:sldChg>
      <pc:sldChg chg="del">
        <pc:chgData name="david rose" userId="08b2bfe6718b8631" providerId="LiveId" clId="{BA19DCD7-C21D-411E-9FD9-6ADE1AD82D5F}" dt="2021-06-20T15:15:22.366" v="0" actId="2696"/>
        <pc:sldMkLst>
          <pc:docMk/>
          <pc:sldMk cId="1481891076" sldId="284"/>
        </pc:sldMkLst>
      </pc:sldChg>
      <pc:sldChg chg="add del">
        <pc:chgData name="david rose" userId="08b2bfe6718b8631" providerId="LiveId" clId="{BA19DCD7-C21D-411E-9FD9-6ADE1AD82D5F}" dt="2021-06-20T15:21:42.881" v="31" actId="47"/>
        <pc:sldMkLst>
          <pc:docMk/>
          <pc:sldMk cId="2344431623" sldId="284"/>
        </pc:sldMkLst>
      </pc:sldChg>
      <pc:sldChg chg="add">
        <pc:chgData name="david rose" userId="08b2bfe6718b8631" providerId="LiveId" clId="{BA19DCD7-C21D-411E-9FD9-6ADE1AD82D5F}" dt="2021-06-20T15:27:46.267" v="77"/>
        <pc:sldMkLst>
          <pc:docMk/>
          <pc:sldMk cId="2562347098" sldId="285"/>
        </pc:sldMkLst>
      </pc:sldChg>
      <pc:sldChg chg="del">
        <pc:chgData name="david rose" userId="08b2bfe6718b8631" providerId="LiveId" clId="{BA19DCD7-C21D-411E-9FD9-6ADE1AD82D5F}" dt="2021-06-20T15:27:43.019" v="76" actId="47"/>
        <pc:sldMkLst>
          <pc:docMk/>
          <pc:sldMk cId="3696253801" sldId="285"/>
        </pc:sldMkLst>
      </pc:sldChg>
      <pc:sldChg chg="del">
        <pc:chgData name="david rose" userId="08b2bfe6718b8631" providerId="LiveId" clId="{BA19DCD7-C21D-411E-9FD9-6ADE1AD82D5F}" dt="2021-06-20T15:15:54.681" v="2" actId="2696"/>
        <pc:sldMkLst>
          <pc:docMk/>
          <pc:sldMk cId="1137815361" sldId="362"/>
        </pc:sldMkLst>
      </pc:sldChg>
      <pc:sldChg chg="addSp delSp modSp add mod delAnim modAnim">
        <pc:chgData name="david rose" userId="08b2bfe6718b8631" providerId="LiveId" clId="{BA19DCD7-C21D-411E-9FD9-6ADE1AD82D5F}" dt="2021-06-20T15:18:14.052" v="14" actId="1076"/>
        <pc:sldMkLst>
          <pc:docMk/>
          <pc:sldMk cId="2408164760" sldId="362"/>
        </pc:sldMkLst>
        <pc:spChg chg="mod">
          <ac:chgData name="david rose" userId="08b2bfe6718b8631" providerId="LiveId" clId="{BA19DCD7-C21D-411E-9FD9-6ADE1AD82D5F}" dt="2021-06-20T15:18:09.578" v="13" actId="1076"/>
          <ac:spMkLst>
            <pc:docMk/>
            <pc:sldMk cId="2408164760" sldId="362"/>
            <ac:spMk id="5" creationId="{5C04297B-B9F6-423F-A791-F6339B484775}"/>
          </ac:spMkLst>
        </pc:spChg>
        <pc:picChg chg="del">
          <ac:chgData name="david rose" userId="08b2bfe6718b8631" providerId="LiveId" clId="{BA19DCD7-C21D-411E-9FD9-6ADE1AD82D5F}" dt="2021-06-20T15:17:56.978" v="10" actId="478"/>
          <ac:picMkLst>
            <pc:docMk/>
            <pc:sldMk cId="2408164760" sldId="362"/>
            <ac:picMk id="6" creationId="{A084915F-DA46-47C8-81D1-B9E60227CB13}"/>
          </ac:picMkLst>
        </pc:picChg>
        <pc:picChg chg="add mod">
          <ac:chgData name="david rose" userId="08b2bfe6718b8631" providerId="LiveId" clId="{BA19DCD7-C21D-411E-9FD9-6ADE1AD82D5F}" dt="2021-06-20T15:18:14.052" v="14" actId="1076"/>
          <ac:picMkLst>
            <pc:docMk/>
            <pc:sldMk cId="2408164760" sldId="362"/>
            <ac:picMk id="8" creationId="{21F32D2E-E018-4E08-AD0E-EB285682623F}"/>
          </ac:picMkLst>
        </pc:picChg>
      </pc:sldChg>
      <pc:sldChg chg="del">
        <pc:chgData name="david rose" userId="08b2bfe6718b8631" providerId="LiveId" clId="{BA19DCD7-C21D-411E-9FD9-6ADE1AD82D5F}" dt="2021-06-20T15:15:54.681" v="2" actId="2696"/>
        <pc:sldMkLst>
          <pc:docMk/>
          <pc:sldMk cId="149806519" sldId="363"/>
        </pc:sldMkLst>
      </pc:sldChg>
      <pc:sldChg chg="delSp add del mod delAnim">
        <pc:chgData name="david rose" userId="08b2bfe6718b8631" providerId="LiveId" clId="{BA19DCD7-C21D-411E-9FD9-6ADE1AD82D5F}" dt="2021-06-20T15:20:17.914" v="29" actId="47"/>
        <pc:sldMkLst>
          <pc:docMk/>
          <pc:sldMk cId="2709564925" sldId="363"/>
        </pc:sldMkLst>
        <pc:picChg chg="del">
          <ac:chgData name="david rose" userId="08b2bfe6718b8631" providerId="LiveId" clId="{BA19DCD7-C21D-411E-9FD9-6ADE1AD82D5F}" dt="2021-06-20T15:17:53.344" v="9" actId="21"/>
          <ac:picMkLst>
            <pc:docMk/>
            <pc:sldMk cId="2709564925" sldId="363"/>
            <ac:picMk id="7" creationId="{F5BEA134-522F-422A-8EEA-53F230221248}"/>
          </ac:picMkLst>
        </pc:picChg>
        <pc:picChg chg="del">
          <ac:chgData name="david rose" userId="08b2bfe6718b8631" providerId="LiveId" clId="{BA19DCD7-C21D-411E-9FD9-6ADE1AD82D5F}" dt="2021-06-20T15:18:40.077" v="17" actId="21"/>
          <ac:picMkLst>
            <pc:docMk/>
            <pc:sldMk cId="2709564925" sldId="363"/>
            <ac:picMk id="9" creationId="{E6042B35-6314-4ED3-96EA-784DB15FB033}"/>
          </ac:picMkLst>
        </pc:picChg>
      </pc:sldChg>
      <pc:sldChg chg="del">
        <pc:chgData name="david rose" userId="08b2bfe6718b8631" providerId="LiveId" clId="{BA19DCD7-C21D-411E-9FD9-6ADE1AD82D5F}" dt="2021-06-20T15:15:54.681" v="2" actId="2696"/>
        <pc:sldMkLst>
          <pc:docMk/>
          <pc:sldMk cId="623571704" sldId="365"/>
        </pc:sldMkLst>
      </pc:sldChg>
      <pc:sldChg chg="add del">
        <pc:chgData name="david rose" userId="08b2bfe6718b8631" providerId="LiveId" clId="{BA19DCD7-C21D-411E-9FD9-6ADE1AD82D5F}" dt="2021-06-20T15:20:18.825" v="30" actId="47"/>
        <pc:sldMkLst>
          <pc:docMk/>
          <pc:sldMk cId="786043169" sldId="365"/>
        </pc:sldMkLst>
      </pc:sldChg>
      <pc:sldChg chg="addSp delSp modSp add mod delAnim modAnim">
        <pc:chgData name="david rose" userId="08b2bfe6718b8631" providerId="LiveId" clId="{BA19DCD7-C21D-411E-9FD9-6ADE1AD82D5F}" dt="2021-06-20T15:25:24.996" v="59" actId="1076"/>
        <pc:sldMkLst>
          <pc:docMk/>
          <pc:sldMk cId="578718177" sldId="367"/>
        </pc:sldMkLst>
        <pc:picChg chg="add mod">
          <ac:chgData name="david rose" userId="08b2bfe6718b8631" providerId="LiveId" clId="{BA19DCD7-C21D-411E-9FD9-6ADE1AD82D5F}" dt="2021-06-20T15:25:24.996" v="59" actId="1076"/>
          <ac:picMkLst>
            <pc:docMk/>
            <pc:sldMk cId="578718177" sldId="367"/>
            <ac:picMk id="6" creationId="{2A60D06F-CB6E-4F74-843B-CBF9DF0A1B0C}"/>
          </ac:picMkLst>
        </pc:picChg>
        <pc:picChg chg="del">
          <ac:chgData name="david rose" userId="08b2bfe6718b8631" providerId="LiveId" clId="{BA19DCD7-C21D-411E-9FD9-6ADE1AD82D5F}" dt="2021-06-20T15:25:16.509" v="56" actId="478"/>
          <ac:picMkLst>
            <pc:docMk/>
            <pc:sldMk cId="578718177" sldId="367"/>
            <ac:picMk id="13" creationId="{75C6531A-DDD0-424A-ABA0-D0615E63809A}"/>
          </ac:picMkLst>
        </pc:picChg>
      </pc:sldChg>
      <pc:sldChg chg="del">
        <pc:chgData name="david rose" userId="08b2bfe6718b8631" providerId="LiveId" clId="{BA19DCD7-C21D-411E-9FD9-6ADE1AD82D5F}" dt="2021-06-20T15:16:20.634" v="4" actId="2696"/>
        <pc:sldMkLst>
          <pc:docMk/>
          <pc:sldMk cId="3138519696" sldId="367"/>
        </pc:sldMkLst>
      </pc:sldChg>
      <pc:sldChg chg="delSp add del mod delAnim">
        <pc:chgData name="david rose" userId="08b2bfe6718b8631" providerId="LiveId" clId="{BA19DCD7-C21D-411E-9FD9-6ADE1AD82D5F}" dt="2021-06-20T15:26:29.725" v="71" actId="47"/>
        <pc:sldMkLst>
          <pc:docMk/>
          <pc:sldMk cId="2430986271" sldId="368"/>
        </pc:sldMkLst>
        <pc:picChg chg="del">
          <ac:chgData name="david rose" userId="08b2bfe6718b8631" providerId="LiveId" clId="{BA19DCD7-C21D-411E-9FD9-6ADE1AD82D5F}" dt="2021-06-20T15:25:19.454" v="57" actId="21"/>
          <ac:picMkLst>
            <pc:docMk/>
            <pc:sldMk cId="2430986271" sldId="368"/>
            <ac:picMk id="2" creationId="{DB937B6A-A049-42FE-A384-C94624E5278C}"/>
          </ac:picMkLst>
        </pc:picChg>
        <pc:picChg chg="del">
          <ac:chgData name="david rose" userId="08b2bfe6718b8631" providerId="LiveId" clId="{BA19DCD7-C21D-411E-9FD9-6ADE1AD82D5F}" dt="2021-06-20T15:25:38.139" v="63" actId="21"/>
          <ac:picMkLst>
            <pc:docMk/>
            <pc:sldMk cId="2430986271" sldId="368"/>
            <ac:picMk id="6" creationId="{E40A786C-A5CD-4711-BCE8-E19D171A0526}"/>
          </ac:picMkLst>
        </pc:picChg>
      </pc:sldChg>
      <pc:sldChg chg="del">
        <pc:chgData name="david rose" userId="08b2bfe6718b8631" providerId="LiveId" clId="{BA19DCD7-C21D-411E-9FD9-6ADE1AD82D5F}" dt="2021-06-20T15:16:20.634" v="4" actId="2696"/>
        <pc:sldMkLst>
          <pc:docMk/>
          <pc:sldMk cId="3673769108" sldId="368"/>
        </pc:sldMkLst>
      </pc:sldChg>
      <pc:sldChg chg="add del">
        <pc:chgData name="david rose" userId="08b2bfe6718b8631" providerId="LiveId" clId="{BA19DCD7-C21D-411E-9FD9-6ADE1AD82D5F}" dt="2021-06-20T15:26:30.371" v="72" actId="47"/>
        <pc:sldMkLst>
          <pc:docMk/>
          <pc:sldMk cId="1623230628" sldId="370"/>
        </pc:sldMkLst>
      </pc:sldChg>
      <pc:sldChg chg="del">
        <pc:chgData name="david rose" userId="08b2bfe6718b8631" providerId="LiveId" clId="{BA19DCD7-C21D-411E-9FD9-6ADE1AD82D5F}" dt="2021-06-20T15:16:20.634" v="4" actId="2696"/>
        <pc:sldMkLst>
          <pc:docMk/>
          <pc:sldMk cId="2689830450" sldId="370"/>
        </pc:sldMkLst>
      </pc:sldChg>
      <pc:sldChg chg="delSp modSp del mod delAnim">
        <pc:chgData name="david rose" userId="08b2bfe6718b8631" providerId="LiveId" clId="{BA19DCD7-C21D-411E-9FD9-6ADE1AD82D5F}" dt="2021-06-20T15:24:01.107" v="51" actId="47"/>
        <pc:sldMkLst>
          <pc:docMk/>
          <pc:sldMk cId="2220502517" sldId="371"/>
        </pc:sldMkLst>
        <pc:picChg chg="del">
          <ac:chgData name="david rose" userId="08b2bfe6718b8631" providerId="LiveId" clId="{BA19DCD7-C21D-411E-9FD9-6ADE1AD82D5F}" dt="2021-06-20T15:22:26.014" v="33" actId="21"/>
          <ac:picMkLst>
            <pc:docMk/>
            <pc:sldMk cId="2220502517" sldId="371"/>
            <ac:picMk id="6" creationId="{3E5ED15B-4E95-43B0-BBEC-DE354366EB28}"/>
          </ac:picMkLst>
        </pc:picChg>
        <pc:picChg chg="del mod">
          <ac:chgData name="david rose" userId="08b2bfe6718b8631" providerId="LiveId" clId="{BA19DCD7-C21D-411E-9FD9-6ADE1AD82D5F}" dt="2021-06-20T15:23:12.800" v="40" actId="21"/>
          <ac:picMkLst>
            <pc:docMk/>
            <pc:sldMk cId="2220502517" sldId="371"/>
            <ac:picMk id="8" creationId="{BA5DF9B4-ADA9-4F59-99B2-846C4AAC8C18}"/>
          </ac:picMkLst>
        </pc:picChg>
      </pc:sldChg>
      <pc:sldChg chg="del">
        <pc:chgData name="david rose" userId="08b2bfe6718b8631" providerId="LiveId" clId="{BA19DCD7-C21D-411E-9FD9-6ADE1AD82D5F}" dt="2021-06-20T15:24:01.849" v="52" actId="47"/>
        <pc:sldMkLst>
          <pc:docMk/>
          <pc:sldMk cId="868494028" sldId="374"/>
        </pc:sldMkLst>
      </pc:sldChg>
      <pc:sldChg chg="add">
        <pc:chgData name="david rose" userId="08b2bfe6718b8631" providerId="LiveId" clId="{BA19DCD7-C21D-411E-9FD9-6ADE1AD82D5F}" dt="2021-06-20T15:21:45.289" v="32"/>
        <pc:sldMkLst>
          <pc:docMk/>
          <pc:sldMk cId="1367531889" sldId="375"/>
        </pc:sldMkLst>
      </pc:sldChg>
      <pc:sldChg chg="del">
        <pc:chgData name="david rose" userId="08b2bfe6718b8631" providerId="LiveId" clId="{BA19DCD7-C21D-411E-9FD9-6ADE1AD82D5F}" dt="2021-06-20T15:15:22.366" v="0" actId="2696"/>
        <pc:sldMkLst>
          <pc:docMk/>
          <pc:sldMk cId="2800835422" sldId="375"/>
        </pc:sldMkLst>
      </pc:sldChg>
      <pc:sldChg chg="add del">
        <pc:chgData name="david rose" userId="08b2bfe6718b8631" providerId="LiveId" clId="{BA19DCD7-C21D-411E-9FD9-6ADE1AD82D5F}" dt="2021-06-20T15:21:42.881" v="31" actId="47"/>
        <pc:sldMkLst>
          <pc:docMk/>
          <pc:sldMk cId="3216742657" sldId="375"/>
        </pc:sldMkLst>
      </pc:sldChg>
      <pc:sldChg chg="add">
        <pc:chgData name="david rose" userId="08b2bfe6718b8631" providerId="LiveId" clId="{BA19DCD7-C21D-411E-9FD9-6ADE1AD82D5F}" dt="2021-06-20T15:21:45.289" v="32"/>
        <pc:sldMkLst>
          <pc:docMk/>
          <pc:sldMk cId="4000824174" sldId="376"/>
        </pc:sldMkLst>
      </pc:sldChg>
      <pc:sldChg chg="add">
        <pc:chgData name="david rose" userId="08b2bfe6718b8631" providerId="LiveId" clId="{BA19DCD7-C21D-411E-9FD9-6ADE1AD82D5F}" dt="2021-06-20T15:21:45.289" v="32"/>
        <pc:sldMkLst>
          <pc:docMk/>
          <pc:sldMk cId="4181475411" sldId="378"/>
        </pc:sldMkLst>
      </pc:sldChg>
      <pc:sldChg chg="add">
        <pc:chgData name="david rose" userId="08b2bfe6718b8631" providerId="LiveId" clId="{BA19DCD7-C21D-411E-9FD9-6ADE1AD82D5F}" dt="2021-06-20T15:27:46.267" v="77"/>
        <pc:sldMkLst>
          <pc:docMk/>
          <pc:sldMk cId="387064633" sldId="379"/>
        </pc:sldMkLst>
      </pc:sldChg>
      <pc:sldChg chg="del">
        <pc:chgData name="david rose" userId="08b2bfe6718b8631" providerId="LiveId" clId="{BA19DCD7-C21D-411E-9FD9-6ADE1AD82D5F}" dt="2021-06-20T15:27:43.019" v="76" actId="47"/>
        <pc:sldMkLst>
          <pc:docMk/>
          <pc:sldMk cId="1240529562" sldId="379"/>
        </pc:sldMkLst>
      </pc:sldChg>
      <pc:sldChg chg="add">
        <pc:chgData name="david rose" userId="08b2bfe6718b8631" providerId="LiveId" clId="{BA19DCD7-C21D-411E-9FD9-6ADE1AD82D5F}" dt="2021-06-20T15:27:46.267" v="77"/>
        <pc:sldMkLst>
          <pc:docMk/>
          <pc:sldMk cId="2224968588" sldId="380"/>
        </pc:sldMkLst>
      </pc:sldChg>
      <pc:sldChg chg="add modNotesTx">
        <pc:chgData name="david rose" userId="08b2bfe6718b8631" providerId="LiveId" clId="{BA19DCD7-C21D-411E-9FD9-6ADE1AD82D5F}" dt="2021-06-20T15:27:57.495" v="85" actId="20577"/>
        <pc:sldMkLst>
          <pc:docMk/>
          <pc:sldMk cId="2243136068" sldId="382"/>
        </pc:sldMkLst>
      </pc:sldChg>
      <pc:sldChg chg="modNotes">
        <pc:chgData name="david rose" userId="08b2bfe6718b8631" providerId="LiveId" clId="{BA19DCD7-C21D-411E-9FD9-6ADE1AD82D5F}" dt="2021-06-20T15:16:20.634" v="5"/>
        <pc:sldMkLst>
          <pc:docMk/>
          <pc:sldMk cId="4238324673" sldId="391"/>
        </pc:sldMkLst>
      </pc:sldChg>
      <pc:sldChg chg="del">
        <pc:chgData name="david rose" userId="08b2bfe6718b8631" providerId="LiveId" clId="{BA19DCD7-C21D-411E-9FD9-6ADE1AD82D5F}" dt="2021-06-20T15:15:22.366" v="0" actId="2696"/>
        <pc:sldMkLst>
          <pc:docMk/>
          <pc:sldMk cId="11221371" sldId="393"/>
        </pc:sldMkLst>
      </pc:sldChg>
      <pc:sldChg chg="add">
        <pc:chgData name="david rose" userId="08b2bfe6718b8631" providerId="LiveId" clId="{BA19DCD7-C21D-411E-9FD9-6ADE1AD82D5F}" dt="2021-06-20T15:15:34.140" v="1"/>
        <pc:sldMkLst>
          <pc:docMk/>
          <pc:sldMk cId="400837912" sldId="393"/>
        </pc:sldMkLst>
      </pc:sldChg>
      <pc:sldChg chg="del">
        <pc:chgData name="david rose" userId="08b2bfe6718b8631" providerId="LiveId" clId="{BA19DCD7-C21D-411E-9FD9-6ADE1AD82D5F}" dt="2021-06-20T15:16:51.728" v="8" actId="47"/>
        <pc:sldMkLst>
          <pc:docMk/>
          <pc:sldMk cId="3059739424" sldId="394"/>
        </pc:sldMkLst>
      </pc:sldChg>
      <pc:sldChg chg="del">
        <pc:chgData name="david rose" userId="08b2bfe6718b8631" providerId="LiveId" clId="{BA19DCD7-C21D-411E-9FD9-6ADE1AD82D5F}" dt="2021-06-20T15:15:54.681" v="2" actId="2696"/>
        <pc:sldMkLst>
          <pc:docMk/>
          <pc:sldMk cId="1011489950" sldId="395"/>
        </pc:sldMkLst>
      </pc:sldChg>
      <pc:sldChg chg="add">
        <pc:chgData name="david rose" userId="08b2bfe6718b8631" providerId="LiveId" clId="{BA19DCD7-C21D-411E-9FD9-6ADE1AD82D5F}" dt="2021-06-20T15:15:59.617" v="3"/>
        <pc:sldMkLst>
          <pc:docMk/>
          <pc:sldMk cId="2483416874" sldId="395"/>
        </pc:sldMkLst>
      </pc:sldChg>
      <pc:sldChg chg="add del">
        <pc:chgData name="david rose" userId="08b2bfe6718b8631" providerId="LiveId" clId="{BA19DCD7-C21D-411E-9FD9-6ADE1AD82D5F}" dt="2021-06-20T18:36:26.398" v="110" actId="47"/>
        <pc:sldMkLst>
          <pc:docMk/>
          <pc:sldMk cId="2886569665" sldId="399"/>
        </pc:sldMkLst>
      </pc:sldChg>
      <pc:sldChg chg="add del">
        <pc:chgData name="david rose" userId="08b2bfe6718b8631" providerId="LiveId" clId="{BA19DCD7-C21D-411E-9FD9-6ADE1AD82D5F}" dt="2021-06-20T18:36:26.398" v="110" actId="47"/>
        <pc:sldMkLst>
          <pc:docMk/>
          <pc:sldMk cId="3806600063" sldId="401"/>
        </pc:sldMkLst>
      </pc:sldChg>
      <pc:sldChg chg="add del">
        <pc:chgData name="david rose" userId="08b2bfe6718b8631" providerId="LiveId" clId="{BA19DCD7-C21D-411E-9FD9-6ADE1AD82D5F}" dt="2021-06-20T18:36:26.398" v="110" actId="47"/>
        <pc:sldMkLst>
          <pc:docMk/>
          <pc:sldMk cId="4061296494" sldId="402"/>
        </pc:sldMkLst>
      </pc:sldChg>
      <pc:sldChg chg="add del">
        <pc:chgData name="david rose" userId="08b2bfe6718b8631" providerId="LiveId" clId="{BA19DCD7-C21D-411E-9FD9-6ADE1AD82D5F}" dt="2021-06-20T18:36:26.398" v="110" actId="47"/>
        <pc:sldMkLst>
          <pc:docMk/>
          <pc:sldMk cId="3045220115" sldId="403"/>
        </pc:sldMkLst>
      </pc:sldChg>
      <pc:sldChg chg="add del">
        <pc:chgData name="david rose" userId="08b2bfe6718b8631" providerId="LiveId" clId="{BA19DCD7-C21D-411E-9FD9-6ADE1AD82D5F}" dt="2021-06-20T18:36:26.398" v="110" actId="47"/>
        <pc:sldMkLst>
          <pc:docMk/>
          <pc:sldMk cId="2185220272" sldId="404"/>
        </pc:sldMkLst>
      </pc:sldChg>
      <pc:sldChg chg="add del">
        <pc:chgData name="david rose" userId="08b2bfe6718b8631" providerId="LiveId" clId="{BA19DCD7-C21D-411E-9FD9-6ADE1AD82D5F}" dt="2021-06-20T18:36:26.398" v="110" actId="47"/>
        <pc:sldMkLst>
          <pc:docMk/>
          <pc:sldMk cId="4168825330" sldId="405"/>
        </pc:sldMkLst>
      </pc:sldChg>
      <pc:sldChg chg="add del">
        <pc:chgData name="david rose" userId="08b2bfe6718b8631" providerId="LiveId" clId="{BA19DCD7-C21D-411E-9FD9-6ADE1AD82D5F}" dt="2021-06-20T18:36:26.398" v="110" actId="47"/>
        <pc:sldMkLst>
          <pc:docMk/>
          <pc:sldMk cId="2524846691" sldId="408"/>
        </pc:sldMkLst>
      </pc:sldChg>
      <pc:sldChg chg="add del">
        <pc:chgData name="david rose" userId="08b2bfe6718b8631" providerId="LiveId" clId="{BA19DCD7-C21D-411E-9FD9-6ADE1AD82D5F}" dt="2021-06-20T15:21:42.881" v="31" actId="47"/>
        <pc:sldMkLst>
          <pc:docMk/>
          <pc:sldMk cId="1375824155" sldId="410"/>
        </pc:sldMkLst>
      </pc:sldChg>
      <pc:sldChg chg="del">
        <pc:chgData name="david rose" userId="08b2bfe6718b8631" providerId="LiveId" clId="{BA19DCD7-C21D-411E-9FD9-6ADE1AD82D5F}" dt="2021-06-20T15:15:22.366" v="0" actId="2696"/>
        <pc:sldMkLst>
          <pc:docMk/>
          <pc:sldMk cId="2565814267" sldId="410"/>
        </pc:sldMkLst>
      </pc:sldChg>
      <pc:sldChg chg="add del">
        <pc:chgData name="david rose" userId="08b2bfe6718b8631" providerId="LiveId" clId="{BA19DCD7-C21D-411E-9FD9-6ADE1AD82D5F}" dt="2021-06-20T15:21:42.881" v="31" actId="47"/>
        <pc:sldMkLst>
          <pc:docMk/>
          <pc:sldMk cId="503444618" sldId="411"/>
        </pc:sldMkLst>
      </pc:sldChg>
      <pc:sldChg chg="del">
        <pc:chgData name="david rose" userId="08b2bfe6718b8631" providerId="LiveId" clId="{BA19DCD7-C21D-411E-9FD9-6ADE1AD82D5F}" dt="2021-06-20T15:15:22.366" v="0" actId="2696"/>
        <pc:sldMkLst>
          <pc:docMk/>
          <pc:sldMk cId="4146460123" sldId="411"/>
        </pc:sldMkLst>
      </pc:sldChg>
      <pc:sldChg chg="del">
        <pc:chgData name="david rose" userId="08b2bfe6718b8631" providerId="LiveId" clId="{BA19DCD7-C21D-411E-9FD9-6ADE1AD82D5F}" dt="2021-06-20T15:27:43.019" v="76" actId="47"/>
        <pc:sldMkLst>
          <pc:docMk/>
          <pc:sldMk cId="3195545778" sldId="412"/>
        </pc:sldMkLst>
      </pc:sldChg>
      <pc:sldChg chg="del">
        <pc:chgData name="david rose" userId="08b2bfe6718b8631" providerId="LiveId" clId="{BA19DCD7-C21D-411E-9FD9-6ADE1AD82D5F}" dt="2021-06-20T15:27:43.019" v="76" actId="47"/>
        <pc:sldMkLst>
          <pc:docMk/>
          <pc:sldMk cId="192813702" sldId="413"/>
        </pc:sldMkLst>
      </pc:sldChg>
      <pc:sldChg chg="add del">
        <pc:chgData name="david rose" userId="08b2bfe6718b8631" providerId="LiveId" clId="{BA19DCD7-C21D-411E-9FD9-6ADE1AD82D5F}" dt="2021-06-20T18:36:26.398" v="110" actId="47"/>
        <pc:sldMkLst>
          <pc:docMk/>
          <pc:sldMk cId="2615000832" sldId="415"/>
        </pc:sldMkLst>
      </pc:sldChg>
      <pc:sldChg chg="add del">
        <pc:chgData name="david rose" userId="08b2bfe6718b8631" providerId="LiveId" clId="{BA19DCD7-C21D-411E-9FD9-6ADE1AD82D5F}" dt="2021-06-20T18:36:26.398" v="110" actId="47"/>
        <pc:sldMkLst>
          <pc:docMk/>
          <pc:sldMk cId="2137528194" sldId="416"/>
        </pc:sldMkLst>
      </pc:sldChg>
      <pc:sldChg chg="addSp delSp modSp mod delAnim modAnim">
        <pc:chgData name="david rose" userId="08b2bfe6718b8631" providerId="LiveId" clId="{BA19DCD7-C21D-411E-9FD9-6ADE1AD82D5F}" dt="2021-06-20T15:28:43.042" v="90" actId="1076"/>
        <pc:sldMkLst>
          <pc:docMk/>
          <pc:sldMk cId="596862934" sldId="418"/>
        </pc:sldMkLst>
        <pc:picChg chg="del">
          <ac:chgData name="david rose" userId="08b2bfe6718b8631" providerId="LiveId" clId="{BA19DCD7-C21D-411E-9FD9-6ADE1AD82D5F}" dt="2021-06-20T15:28:36.392" v="87" actId="478"/>
          <ac:picMkLst>
            <pc:docMk/>
            <pc:sldMk cId="596862934" sldId="418"/>
            <ac:picMk id="4" creationId="{EB0AC3E8-66D2-4C56-9CEE-A3E450BE1874}"/>
          </ac:picMkLst>
        </pc:picChg>
        <pc:picChg chg="add mod">
          <ac:chgData name="david rose" userId="08b2bfe6718b8631" providerId="LiveId" clId="{BA19DCD7-C21D-411E-9FD9-6ADE1AD82D5F}" dt="2021-06-20T15:28:43.042" v="90" actId="1076"/>
          <ac:picMkLst>
            <pc:docMk/>
            <pc:sldMk cId="596862934" sldId="418"/>
            <ac:picMk id="7" creationId="{6E628CB8-8238-4CE3-B1D6-D546B7F3F97D}"/>
          </ac:picMkLst>
        </pc:picChg>
      </pc:sldChg>
      <pc:sldChg chg="delSp del mod delAnim">
        <pc:chgData name="david rose" userId="08b2bfe6718b8631" providerId="LiveId" clId="{BA19DCD7-C21D-411E-9FD9-6ADE1AD82D5F}" dt="2021-06-20T15:30:01.813" v="105" actId="47"/>
        <pc:sldMkLst>
          <pc:docMk/>
          <pc:sldMk cId="2143876038" sldId="419"/>
        </pc:sldMkLst>
        <pc:picChg chg="del">
          <ac:chgData name="david rose" userId="08b2bfe6718b8631" providerId="LiveId" clId="{BA19DCD7-C21D-411E-9FD9-6ADE1AD82D5F}" dt="2021-06-20T15:28:33.160" v="86" actId="21"/>
          <ac:picMkLst>
            <pc:docMk/>
            <pc:sldMk cId="2143876038" sldId="419"/>
            <ac:picMk id="3" creationId="{4ECBAF1E-F2EE-475E-888A-A6B66A2DFF94}"/>
          </ac:picMkLst>
        </pc:picChg>
        <pc:picChg chg="del">
          <ac:chgData name="david rose" userId="08b2bfe6718b8631" providerId="LiveId" clId="{BA19DCD7-C21D-411E-9FD9-6ADE1AD82D5F}" dt="2021-06-20T15:28:52.416" v="92" actId="21"/>
          <ac:picMkLst>
            <pc:docMk/>
            <pc:sldMk cId="2143876038" sldId="419"/>
            <ac:picMk id="6" creationId="{C51020BB-6395-44C0-A6C4-9981A7B5C17C}"/>
          </ac:picMkLst>
        </pc:picChg>
      </pc:sldChg>
      <pc:sldChg chg="del">
        <pc:chgData name="david rose" userId="08b2bfe6718b8631" providerId="LiveId" clId="{BA19DCD7-C21D-411E-9FD9-6ADE1AD82D5F}" dt="2021-06-20T15:30:02.738" v="106" actId="47"/>
        <pc:sldMkLst>
          <pc:docMk/>
          <pc:sldMk cId="2195489920" sldId="420"/>
        </pc:sldMkLst>
      </pc:sldChg>
      <pc:sldChg chg="add">
        <pc:chgData name="david rose" userId="08b2bfe6718b8631" providerId="LiveId" clId="{BA19DCD7-C21D-411E-9FD9-6ADE1AD82D5F}" dt="2021-06-20T15:16:32.697" v="7"/>
        <pc:sldMkLst>
          <pc:docMk/>
          <pc:sldMk cId="1162771442" sldId="422"/>
        </pc:sldMkLst>
      </pc:sldChg>
      <pc:sldChg chg="addSp modSp add mod modAnim">
        <pc:chgData name="david rose" userId="08b2bfe6718b8631" providerId="LiveId" clId="{BA19DCD7-C21D-411E-9FD9-6ADE1AD82D5F}" dt="2021-06-20T15:18:59.369" v="21"/>
        <pc:sldMkLst>
          <pc:docMk/>
          <pc:sldMk cId="2658130948" sldId="423"/>
        </pc:sldMkLst>
        <pc:spChg chg="mod">
          <ac:chgData name="david rose" userId="08b2bfe6718b8631" providerId="LiveId" clId="{BA19DCD7-C21D-411E-9FD9-6ADE1AD82D5F}" dt="2021-06-20T15:18:35.234" v="16" actId="1076"/>
          <ac:spMkLst>
            <pc:docMk/>
            <pc:sldMk cId="2658130948" sldId="423"/>
            <ac:spMk id="5" creationId="{5C04297B-B9F6-423F-A791-F6339B484775}"/>
          </ac:spMkLst>
        </pc:spChg>
        <pc:picChg chg="add mod">
          <ac:chgData name="david rose" userId="08b2bfe6718b8631" providerId="LiveId" clId="{BA19DCD7-C21D-411E-9FD9-6ADE1AD82D5F}" dt="2021-06-20T15:18:46.542" v="19" actId="1076"/>
          <ac:picMkLst>
            <pc:docMk/>
            <pc:sldMk cId="2658130948" sldId="423"/>
            <ac:picMk id="6" creationId="{1C5BDC3F-13AF-425C-970E-D339FEAC00FE}"/>
          </ac:picMkLst>
        </pc:picChg>
      </pc:sldChg>
      <pc:sldChg chg="delSp add mod modAnim modNotesTx">
        <pc:chgData name="david rose" userId="08b2bfe6718b8631" providerId="LiveId" clId="{BA19DCD7-C21D-411E-9FD9-6ADE1AD82D5F}" dt="2021-06-20T15:20:15.405" v="28" actId="478"/>
        <pc:sldMkLst>
          <pc:docMk/>
          <pc:sldMk cId="3975786454" sldId="424"/>
        </pc:sldMkLst>
        <pc:spChg chg="del">
          <ac:chgData name="david rose" userId="08b2bfe6718b8631" providerId="LiveId" clId="{BA19DCD7-C21D-411E-9FD9-6ADE1AD82D5F}" dt="2021-06-20T15:20:15.405" v="28" actId="478"/>
          <ac:spMkLst>
            <pc:docMk/>
            <pc:sldMk cId="3975786454" sldId="424"/>
            <ac:spMk id="5" creationId="{5C04297B-B9F6-423F-A791-F6339B484775}"/>
          </ac:spMkLst>
        </pc:spChg>
      </pc:sldChg>
      <pc:sldChg chg="addSp modSp add mod modAnim">
        <pc:chgData name="david rose" userId="08b2bfe6718b8631" providerId="LiveId" clId="{BA19DCD7-C21D-411E-9FD9-6ADE1AD82D5F}" dt="2021-06-20T15:23:36.894" v="46"/>
        <pc:sldMkLst>
          <pc:docMk/>
          <pc:sldMk cId="3752462242" sldId="425"/>
        </pc:sldMkLst>
        <pc:spChg chg="mod">
          <ac:chgData name="david rose" userId="08b2bfe6718b8631" providerId="LiveId" clId="{BA19DCD7-C21D-411E-9FD9-6ADE1AD82D5F}" dt="2021-06-20T15:23:28.884" v="44" actId="1076"/>
          <ac:spMkLst>
            <pc:docMk/>
            <pc:sldMk cId="3752462242" sldId="425"/>
            <ac:spMk id="7" creationId="{6D9E7089-7AA1-472D-92D2-2868E9F1552C}"/>
          </ac:spMkLst>
        </pc:spChg>
        <pc:picChg chg="add mod">
          <ac:chgData name="david rose" userId="08b2bfe6718b8631" providerId="LiveId" clId="{BA19DCD7-C21D-411E-9FD9-6ADE1AD82D5F}" dt="2021-06-20T15:23:24.213" v="43" actId="1076"/>
          <ac:picMkLst>
            <pc:docMk/>
            <pc:sldMk cId="3752462242" sldId="425"/>
            <ac:picMk id="8" creationId="{A8A871D9-9713-4409-A518-B3ED5E1F018F}"/>
          </ac:picMkLst>
        </pc:picChg>
      </pc:sldChg>
      <pc:sldChg chg="delSp add mod modAnim modNotesTx">
        <pc:chgData name="david rose" userId="08b2bfe6718b8631" providerId="LiveId" clId="{BA19DCD7-C21D-411E-9FD9-6ADE1AD82D5F}" dt="2021-06-20T15:24:21.387" v="55"/>
        <pc:sldMkLst>
          <pc:docMk/>
          <pc:sldMk cId="976315878" sldId="426"/>
        </pc:sldMkLst>
        <pc:spChg chg="del">
          <ac:chgData name="david rose" userId="08b2bfe6718b8631" providerId="LiveId" clId="{BA19DCD7-C21D-411E-9FD9-6ADE1AD82D5F}" dt="2021-06-20T15:23:46.567" v="49" actId="478"/>
          <ac:spMkLst>
            <pc:docMk/>
            <pc:sldMk cId="976315878" sldId="426"/>
            <ac:spMk id="7" creationId="{6D9E7089-7AA1-472D-92D2-2868E9F1552C}"/>
          </ac:spMkLst>
        </pc:spChg>
      </pc:sldChg>
      <pc:sldChg chg="addSp modSp add mod modAnim">
        <pc:chgData name="david rose" userId="08b2bfe6718b8631" providerId="LiveId" clId="{BA19DCD7-C21D-411E-9FD9-6ADE1AD82D5F}" dt="2021-06-20T15:26:05.579" v="69"/>
        <pc:sldMkLst>
          <pc:docMk/>
          <pc:sldMk cId="3384681571" sldId="427"/>
        </pc:sldMkLst>
        <pc:spChg chg="mod">
          <ac:chgData name="david rose" userId="08b2bfe6718b8631" providerId="LiveId" clId="{BA19DCD7-C21D-411E-9FD9-6ADE1AD82D5F}" dt="2021-06-20T15:25:46.194" v="66" actId="1076"/>
          <ac:spMkLst>
            <pc:docMk/>
            <pc:sldMk cId="3384681571" sldId="427"/>
            <ac:spMk id="12" creationId="{92831064-9C91-4D14-9DF6-FC49BEE6FB04}"/>
          </ac:spMkLst>
        </pc:spChg>
        <pc:picChg chg="add mod">
          <ac:chgData name="david rose" userId="08b2bfe6718b8631" providerId="LiveId" clId="{BA19DCD7-C21D-411E-9FD9-6ADE1AD82D5F}" dt="2021-06-20T15:25:44.214" v="65" actId="1076"/>
          <ac:picMkLst>
            <pc:docMk/>
            <pc:sldMk cId="3384681571" sldId="427"/>
            <ac:picMk id="7" creationId="{3FD9B6DF-00CB-4F3D-8E23-12FBA2335012}"/>
          </ac:picMkLst>
        </pc:picChg>
      </pc:sldChg>
      <pc:sldChg chg="delSp add mod modAnim modNotesTx">
        <pc:chgData name="david rose" userId="08b2bfe6718b8631" providerId="LiveId" clId="{BA19DCD7-C21D-411E-9FD9-6ADE1AD82D5F}" dt="2021-06-20T15:26:50.865" v="75"/>
        <pc:sldMkLst>
          <pc:docMk/>
          <pc:sldMk cId="2876725100" sldId="428"/>
        </pc:sldMkLst>
        <pc:spChg chg="del">
          <ac:chgData name="david rose" userId="08b2bfe6718b8631" providerId="LiveId" clId="{BA19DCD7-C21D-411E-9FD9-6ADE1AD82D5F}" dt="2021-06-20T15:25:53.230" v="68" actId="478"/>
          <ac:spMkLst>
            <pc:docMk/>
            <pc:sldMk cId="2876725100" sldId="428"/>
            <ac:spMk id="12" creationId="{92831064-9C91-4D14-9DF6-FC49BEE6FB04}"/>
          </ac:spMkLst>
        </pc:spChg>
      </pc:sldChg>
      <pc:sldChg chg="addSp modSp add mod modAnim">
        <pc:chgData name="david rose" userId="08b2bfe6718b8631" providerId="LiveId" clId="{BA19DCD7-C21D-411E-9FD9-6ADE1AD82D5F}" dt="2021-06-20T15:29:09.187" v="97"/>
        <pc:sldMkLst>
          <pc:docMk/>
          <pc:sldMk cId="2719956259" sldId="429"/>
        </pc:sldMkLst>
        <pc:spChg chg="mod">
          <ac:chgData name="david rose" userId="08b2bfe6718b8631" providerId="LiveId" clId="{BA19DCD7-C21D-411E-9FD9-6ADE1AD82D5F}" dt="2021-06-20T15:28:57.426" v="93" actId="1076"/>
          <ac:spMkLst>
            <pc:docMk/>
            <pc:sldMk cId="2719956259" sldId="429"/>
            <ac:spMk id="12" creationId="{43375E0D-3C4C-4181-9134-456714DCC46C}"/>
          </ac:spMkLst>
        </pc:spChg>
        <pc:picChg chg="add mod">
          <ac:chgData name="david rose" userId="08b2bfe6718b8631" providerId="LiveId" clId="{BA19DCD7-C21D-411E-9FD9-6ADE1AD82D5F}" dt="2021-06-20T15:29:01.859" v="95" actId="1076"/>
          <ac:picMkLst>
            <pc:docMk/>
            <pc:sldMk cId="2719956259" sldId="429"/>
            <ac:picMk id="8" creationId="{1BEC023C-FADC-44FD-8F78-5CBE0C2AEEA1}"/>
          </ac:picMkLst>
        </pc:picChg>
      </pc:sldChg>
      <pc:sldChg chg="delSp add mod modAnim modNotesTx">
        <pc:chgData name="david rose" userId="08b2bfe6718b8631" providerId="LiveId" clId="{BA19DCD7-C21D-411E-9FD9-6ADE1AD82D5F}" dt="2021-06-20T15:29:58.981" v="104"/>
        <pc:sldMkLst>
          <pc:docMk/>
          <pc:sldMk cId="3928236880" sldId="430"/>
        </pc:sldMkLst>
        <pc:spChg chg="del">
          <ac:chgData name="david rose" userId="08b2bfe6718b8631" providerId="LiveId" clId="{BA19DCD7-C21D-411E-9FD9-6ADE1AD82D5F}" dt="2021-06-20T15:29:26.784" v="100" actId="478"/>
          <ac:spMkLst>
            <pc:docMk/>
            <pc:sldMk cId="3928236880" sldId="430"/>
            <ac:spMk id="12" creationId="{43375E0D-3C4C-4181-9134-456714DCC46C}"/>
          </ac:spMkLst>
        </pc:spChg>
      </pc:sldChg>
      <pc:sldMasterChg chg="delSldLayout">
        <pc:chgData name="david rose" userId="08b2bfe6718b8631" providerId="LiveId" clId="{BA19DCD7-C21D-411E-9FD9-6ADE1AD82D5F}" dt="2021-06-20T15:16:20.634" v="4" actId="2696"/>
        <pc:sldMasterMkLst>
          <pc:docMk/>
          <pc:sldMasterMk cId="0" sldId="2147483659"/>
        </pc:sldMasterMkLst>
        <pc:sldLayoutChg chg="del">
          <pc:chgData name="david rose" userId="08b2bfe6718b8631" providerId="LiveId" clId="{BA19DCD7-C21D-411E-9FD9-6ADE1AD82D5F}" dt="2021-06-20T15:16:20.634" v="4" actId="2696"/>
          <pc:sldLayoutMkLst>
            <pc:docMk/>
            <pc:sldMasterMk cId="0" sldId="2147483659"/>
            <pc:sldLayoutMk cId="0" sldId="2147483658"/>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5411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0419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3900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33279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597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8551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1074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59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620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940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03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9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zulu.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a:t>
            </a:r>
            <a:r>
              <a:rPr kumimoji="0" lang="en" sz="1400" b="0" i="0" u="none" strike="noStrike" kern="0" cap="none" spc="0" normalizeH="0" baseline="0" noProof="0">
                <a:ln>
                  <a:noFill/>
                </a:ln>
                <a:solidFill>
                  <a:srgbClr val="000000"/>
                </a:solidFill>
                <a:effectLst/>
                <a:uLnTx/>
                <a:uFillTx/>
                <a:latin typeface="Arial"/>
                <a:cs typeface="Arial"/>
                <a:sym typeface="Arial"/>
              </a:rPr>
              <a:t>is a </a:t>
            </a:r>
            <a:r>
              <a:rPr lang="en"/>
              <a:t>mupa</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gerp. </a:t>
            </a:r>
            <a:endParaRPr dirty="0"/>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 dirty="0"/>
              <a:t>wub</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bipo. </a:t>
            </a:r>
            <a:endParaRPr dirty="0"/>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627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abdy.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2342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1943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75246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9763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898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edo. </a:t>
            </a:r>
            <a:endParaRPr dirty="0"/>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5029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596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271995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392823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39110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hudi. </a:t>
            </a:r>
            <a:endParaRPr dirty="0"/>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562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7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224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431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TotalTime>
  <Words>2263</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9</cp:revision>
  <dcterms:modified xsi:type="dcterms:W3CDTF">2021-06-20T18:36:44Z</dcterms:modified>
</cp:coreProperties>
</file>